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6" r:id="rId4"/>
    <p:sldId id="318" r:id="rId5"/>
    <p:sldId id="320" r:id="rId6"/>
    <p:sldId id="319" r:id="rId7"/>
    <p:sldId id="321" r:id="rId8"/>
    <p:sldId id="322" r:id="rId9"/>
    <p:sldId id="324" r:id="rId10"/>
    <p:sldId id="325" r:id="rId11"/>
    <p:sldId id="327" r:id="rId12"/>
    <p:sldId id="328" r:id="rId13"/>
    <p:sldId id="330" r:id="rId14"/>
    <p:sldId id="31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7" d="100"/>
          <a:sy n="67" d="100"/>
        </p:scale>
        <p:origin x="14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5F62F6-6814-4921-9C46-A67E4AAA2BC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.eg/staff/ahmedmohamed6" TargetMode="External"/><Relationship Id="rId2" Type="http://schemas.openxmlformats.org/officeDocument/2006/relationships/hyperlink" Target="mailto:ahmed.mohamed@fagr.bu.edu.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Autofit/>
          </a:bodyPr>
          <a:lstStyle/>
          <a:p>
            <a:r>
              <a:rPr lang="en-US" sz="4400" b="1" dirty="0"/>
              <a:t>DNA replication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7182" y="1939541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 smtClean="0"/>
              <a:t>كيمياء البيولوجيا الجزيئية</a:t>
            </a:r>
          </a:p>
          <a:p>
            <a:pPr algn="ctr" rtl="1"/>
            <a:r>
              <a:rPr lang="ar-EG" sz="2800" b="1" dirty="0" smtClean="0"/>
              <a:t>لطلاب الدراسات العليا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3367" y="3825861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 smtClean="0"/>
              <a:t>المحاضرة </a:t>
            </a:r>
            <a:r>
              <a:rPr lang="ar-EG" sz="3200" b="1" dirty="0" smtClean="0"/>
              <a:t>الثامنة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712" y="4893472"/>
            <a:ext cx="4415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 smtClean="0"/>
              <a:t>أستاذ المادة</a:t>
            </a:r>
          </a:p>
          <a:p>
            <a:pPr algn="ctr" rtl="1"/>
            <a:r>
              <a:rPr lang="ar-EG" sz="2400" b="1" dirty="0" smtClean="0"/>
              <a:t>د. أحمد محمود حسن محمد</a:t>
            </a:r>
          </a:p>
          <a:p>
            <a:pPr algn="ctr" rtl="1"/>
            <a:r>
              <a:rPr lang="ar-EG" sz="2400" b="1" dirty="0" smtClean="0"/>
              <a:t>مدرس بقسم الكيمياء الحيوية</a:t>
            </a:r>
            <a:endParaRPr lang="en-US" sz="2400" b="1" dirty="0"/>
          </a:p>
        </p:txBody>
      </p:sp>
      <p:pic>
        <p:nvPicPr>
          <p:cNvPr id="6" name="Picture 5" descr="biochemist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5" y="161851"/>
            <a:ext cx="1849417" cy="1394941"/>
          </a:xfrm>
          <a:prstGeom prst="rect">
            <a:avLst/>
          </a:prstGeom>
          <a:noFill/>
          <a:extLst/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84" y="133276"/>
            <a:ext cx="1868500" cy="142351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756" y="87237"/>
            <a:ext cx="2474516" cy="146955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044" y="87238"/>
            <a:ext cx="1661675" cy="146955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9423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40" y="1105549"/>
            <a:ext cx="7024744" cy="68588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6026021" cy="350897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 have 1 origin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replication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chromosome.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have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chromosome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origin!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19609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374" y="1124744"/>
            <a:ext cx="7024744" cy="82989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Initiation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replication: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bind.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Recruits DNA helicase.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strands.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20753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75558"/>
            <a:ext cx="7024744" cy="75788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Termination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80922"/>
            <a:ext cx="7992888" cy="4712374"/>
          </a:xfrm>
        </p:spPr>
        <p:txBody>
          <a:bodyPr>
            <a:noAutofit/>
          </a:bodyPr>
          <a:lstStyle/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ends of chromosomes (telomeres) cannot be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replicated on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lagging strand because there is no primer available.</a:t>
            </a:r>
          </a:p>
          <a:p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Telomerases</a:t>
            </a: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Enzymes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contain RNA primers which extend the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ends of chromosomes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 normally expressed in significant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levels) Telomeres form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sort of single stranded cap around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chromosome ends to protect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from being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degraded.</a:t>
            </a: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Chromosome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ends are progressively shortened with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	round of replication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>
              <a:buNone/>
            </a:pP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“Old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cells with shortened telomeres undergo apoptosis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	Protective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normal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 Kill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and possibly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mutated 	Telomerase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over expressed in cancer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cells.</a:t>
            </a:r>
          </a:p>
          <a:p>
            <a:pPr marL="68580" indent="0">
              <a:buNone/>
            </a:pP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Hypothesis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that cancer cells do not undergo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 	because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telomeres do not shorten over time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1352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Replicating the Ends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Chromosomes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12280"/>
            <a:ext cx="8208912" cy="3508977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telomerase adds an RNA primer complementary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telomere sequences: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*Chromosomal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proceeds by adding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end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	the primer.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gap left behind by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Telomerase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can also add DNA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basepairs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TEMPLATE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</a:p>
          <a:p>
            <a:pPr marL="6858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*Complementary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RNA primer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basepairs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*Using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RNA template to make DNA,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telomerase  functions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reverse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transcriptase called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 (telomerase 	reverse 	transcriptase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6858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1- This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against the Central Dogma….</a:t>
            </a:r>
          </a:p>
          <a:p>
            <a:pPr marL="6858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2- Evolutionarily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 to be derived from a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Retrovirus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38844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EG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مع أطيب التمنيات بالتوفيق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ahmed.mohamed@fagr.bu.edu.eg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dirty="0">
                <a:hlinkClick r:id="rId3"/>
              </a:rPr>
              <a:t>http://www.bu.edu.eg/staff/ahmedmohamed6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12439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64807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DNA replication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972727"/>
            <a:ext cx="8064896" cy="555261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Copying genetic information for transmission to the next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Occurs in S phase of cell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of DNA duplicating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itself.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unwinding of the double helix to expose the bases in each strand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unpaired nucleotide will attract a complementary nucleotide from the medium – will form base pairing via hydrogen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bonding.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the aligned nucleotides by phosphodiester bonds to form a continuous strand.</a:t>
            </a:r>
          </a:p>
        </p:txBody>
      </p:sp>
    </p:spTree>
    <p:extLst>
      <p:ext uri="{BB962C8B-B14F-4D97-AF65-F5344CB8AC3E}">
        <p14:creationId xmlns:p14="http://schemas.microsoft.com/office/powerpoint/2010/main" val="316587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8" y="548099"/>
            <a:ext cx="8424936" cy="183800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pairing produces semiconservative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23652"/>
            <a:ext cx="7287119" cy="38416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Double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helix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unwinds.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Each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strand acts as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Complementary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pairing ensures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signals addition of A on new strand, and G signals addition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Two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daughter helices produced after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10913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099"/>
            <a:ext cx="8176638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proof of semiconservative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three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models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33" y="1696829"/>
            <a:ext cx="8165749" cy="482851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Semiconservative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*Watson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Crick model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replication:</a:t>
            </a:r>
          </a:p>
          <a:p>
            <a:pPr marL="6858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parental double helix remains intact;</a:t>
            </a:r>
          </a:p>
          <a:p>
            <a:pPr marL="6858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strands of the daughter double helix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are 	newly synthesized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Dispersive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replication:</a:t>
            </a:r>
          </a:p>
          <a:p>
            <a:pPr marL="6858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*At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completion, both strands of both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double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helices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 both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newly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synthesized material.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6104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692696"/>
            <a:ext cx="6552728" cy="57606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13202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099"/>
            <a:ext cx="8064896" cy="757888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DNA replication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05987"/>
            <a:ext cx="8064896" cy="5147349"/>
          </a:xfrm>
        </p:spPr>
        <p:txBody>
          <a:bodyPr>
            <a:no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Tightly controlled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process: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*Occurs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specific times during the cell cycle.</a:t>
            </a: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*A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proteins and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enzymes.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*Requires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in the form of ATP.</a:t>
            </a: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steps:</a:t>
            </a: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*Initiation.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*Elongation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components:</a:t>
            </a: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*Template.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*Primer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29897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DNA replication (prokaryotic)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35696"/>
            <a:ext cx="7920880" cy="458333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polymerase: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that extends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*Pol III: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*Produces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stands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				complementary DNA.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*Pol I: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*Fills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gaps between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newly 			synthesized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Okazaki segments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22380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1430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DNA replication (prokaryotic)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35696"/>
            <a:ext cx="8208912" cy="440161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Additional enzymes/proteins: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DNA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helicase: unwinds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helix</a:t>
            </a: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Single-stranded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proteins:	keep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helix open</a:t>
            </a: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Primase: creates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primers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	initiate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</a:p>
          <a:p>
            <a:pPr marL="6858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Ligase: welds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Okazaki 	fragments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23883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6412"/>
            <a:ext cx="7024744" cy="75788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 of Replication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04300"/>
            <a:ext cx="8064896" cy="414092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proceeds in both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 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bidirectionally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a single origin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replication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prokaryotic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circular chromosome.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proceeds in both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 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bidirectionally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hundreds or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thousands 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 of replication on each of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eukaryotic chromosomes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117212"/>
            <a:ext cx="3398687" cy="43088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/>
            <a:r>
              <a:rPr lang="ar-EG" sz="2200" b="1" dirty="0"/>
              <a:t>كيمياء البيولوجيا الجزيئية</a:t>
            </a:r>
          </a:p>
        </p:txBody>
      </p:sp>
    </p:spTree>
    <p:extLst>
      <p:ext uri="{BB962C8B-B14F-4D97-AF65-F5344CB8AC3E}">
        <p14:creationId xmlns:p14="http://schemas.microsoft.com/office/powerpoint/2010/main" val="22606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255</TotalTime>
  <Words>359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Century Gothic</vt:lpstr>
      <vt:lpstr>Tahoma</vt:lpstr>
      <vt:lpstr>Times New Roman</vt:lpstr>
      <vt:lpstr>Wingdings 2</vt:lpstr>
      <vt:lpstr>Austin</vt:lpstr>
      <vt:lpstr>DNA replication</vt:lpstr>
      <vt:lpstr>DNA replication</vt:lpstr>
      <vt:lpstr>Complementary base pairing produces semiconservative replication:</vt:lpstr>
      <vt:lpstr>Experimental proof of semiconservative replication - three possible models</vt:lpstr>
      <vt:lpstr>PowerPoint Presentation</vt:lpstr>
      <vt:lpstr>The mechanism of DNA replication</vt:lpstr>
      <vt:lpstr>The mechanism of DNA replication (prokaryotic)</vt:lpstr>
      <vt:lpstr>The mechanism of DNA replication (prokaryotic)</vt:lpstr>
      <vt:lpstr>Origins of Replication</vt:lpstr>
      <vt:lpstr>Origins of Replication</vt:lpstr>
      <vt:lpstr>Replication Initiation</vt:lpstr>
      <vt:lpstr>Replication Termination</vt:lpstr>
      <vt:lpstr>Replicating the Ends of Chromosomes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NUCLEOTIDES AND NUCLEIC ACIDS</dc:title>
  <dc:creator>ELDAF</dc:creator>
  <cp:lastModifiedBy>ahmed.mohamed@fagr.bu.edu.eg</cp:lastModifiedBy>
  <cp:revision>32</cp:revision>
  <dcterms:created xsi:type="dcterms:W3CDTF">2016-04-02T11:39:35Z</dcterms:created>
  <dcterms:modified xsi:type="dcterms:W3CDTF">2020-03-23T13:21:47Z</dcterms:modified>
</cp:coreProperties>
</file>